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82" r:id="rId3"/>
    <p:sldId id="287" r:id="rId4"/>
    <p:sldId id="283" r:id="rId5"/>
    <p:sldId id="257" r:id="rId6"/>
    <p:sldId id="305" r:id="rId7"/>
    <p:sldId id="258" r:id="rId8"/>
    <p:sldId id="259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88" r:id="rId20"/>
    <p:sldId id="274" r:id="rId21"/>
    <p:sldId id="275" r:id="rId22"/>
    <p:sldId id="289" r:id="rId23"/>
    <p:sldId id="291" r:id="rId24"/>
    <p:sldId id="290" r:id="rId25"/>
    <p:sldId id="292" r:id="rId26"/>
    <p:sldId id="293" r:id="rId27"/>
    <p:sldId id="281" r:id="rId28"/>
    <p:sldId id="285" r:id="rId29"/>
    <p:sldId id="302" r:id="rId30"/>
    <p:sldId id="303" r:id="rId31"/>
    <p:sldId id="304" r:id="rId32"/>
    <p:sldId id="278" r:id="rId33"/>
    <p:sldId id="260" r:id="rId34"/>
    <p:sldId id="27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5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4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8977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48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8282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15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77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9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1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2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9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24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1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74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3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108" y="2350021"/>
            <a:ext cx="9913120" cy="100745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TO-LET SYSTEM(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project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677" y="3998337"/>
            <a:ext cx="5383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NIJHUM SULTANA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ID:171-35-1981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SOFTWARE ENGINEERING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DAFFODIL INTERNATIONAL UNIVERSITY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31379" y="3998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FARHAN ANAN HIMU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SOFTWARE ENGINEERING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DAFFODIL INTERNATIONAL UNIVERSITY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63" y="216213"/>
            <a:ext cx="7323746" cy="14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6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Guest: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72" y="1020072"/>
            <a:ext cx="6892452" cy="397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Admin: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11" y="859426"/>
            <a:ext cx="7118921" cy="54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t="12425" r="11900"/>
          <a:stretch/>
        </p:blipFill>
        <p:spPr>
          <a:xfrm>
            <a:off x="130403" y="1196411"/>
            <a:ext cx="5289847" cy="3510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0075" y="4706840"/>
            <a:ext cx="159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5" r="18935"/>
          <a:stretch/>
        </p:blipFill>
        <p:spPr>
          <a:xfrm>
            <a:off x="5776956" y="1277152"/>
            <a:ext cx="5426579" cy="368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13883" y="4780886"/>
            <a:ext cx="1325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4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5136" y="5231392"/>
            <a:ext cx="241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property posts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7551" y="5231392"/>
            <a:ext cx="493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property posts for owner/admin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9759"/>
          <a:stretch/>
        </p:blipFill>
        <p:spPr>
          <a:xfrm>
            <a:off x="0" y="837484"/>
            <a:ext cx="5424363" cy="4125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4" r="4961"/>
          <a:stretch/>
        </p:blipFill>
        <p:spPr>
          <a:xfrm>
            <a:off x="6315342" y="989898"/>
            <a:ext cx="3706026" cy="38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5240" y="5521535"/>
            <a:ext cx="241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property posts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029" y="5130818"/>
            <a:ext cx="43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property posts for Tenant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t="1086" r="11981"/>
          <a:stretch/>
        </p:blipFill>
        <p:spPr>
          <a:xfrm>
            <a:off x="0" y="790010"/>
            <a:ext cx="5657316" cy="4277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r="5786"/>
          <a:stretch/>
        </p:blipFill>
        <p:spPr>
          <a:xfrm>
            <a:off x="6392254" y="972717"/>
            <a:ext cx="5799745" cy="45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9584" y="5433990"/>
            <a:ext cx="241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needy posts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0059" y="5272595"/>
            <a:ext cx="43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property posts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r="5680"/>
          <a:stretch/>
        </p:blipFill>
        <p:spPr>
          <a:xfrm>
            <a:off x="0" y="831581"/>
            <a:ext cx="5682953" cy="4497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" r="5635"/>
          <a:stretch/>
        </p:blipFill>
        <p:spPr>
          <a:xfrm>
            <a:off x="6289705" y="993289"/>
            <a:ext cx="5902295" cy="4440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11469" y="1486969"/>
            <a:ext cx="401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08044" y="1486969"/>
            <a:ext cx="401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25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69045" y="5675422"/>
            <a:ext cx="241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needy posts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575" y="5113727"/>
            <a:ext cx="43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needy posts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1345" r="3231"/>
          <a:stretch/>
        </p:blipFill>
        <p:spPr>
          <a:xfrm>
            <a:off x="130403" y="1145136"/>
            <a:ext cx="5150898" cy="3597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4048" r="3408" b="4839"/>
          <a:stretch/>
        </p:blipFill>
        <p:spPr>
          <a:xfrm>
            <a:off x="5982056" y="1145136"/>
            <a:ext cx="6127334" cy="45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76693" y="5438143"/>
            <a:ext cx="241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area guide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575" y="5113727"/>
            <a:ext cx="43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needy posts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t="4013" r="2028" b="-4013"/>
          <a:stretch/>
        </p:blipFill>
        <p:spPr>
          <a:xfrm>
            <a:off x="0" y="1162027"/>
            <a:ext cx="5563313" cy="3833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" r="3175"/>
          <a:stretch/>
        </p:blipFill>
        <p:spPr>
          <a:xfrm>
            <a:off x="6227034" y="1162027"/>
            <a:ext cx="5964966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9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…):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43407" y="5298393"/>
            <a:ext cx="241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area guide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35" y="5113726"/>
            <a:ext cx="43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area guide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r="14304"/>
          <a:stretch/>
        </p:blipFill>
        <p:spPr>
          <a:xfrm>
            <a:off x="130403" y="931067"/>
            <a:ext cx="5640224" cy="3977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" r="3800"/>
          <a:stretch/>
        </p:blipFill>
        <p:spPr>
          <a:xfrm>
            <a:off x="6443528" y="1167994"/>
            <a:ext cx="5748471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…):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9036" y="5495440"/>
            <a:ext cx="43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area guide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18" y="726392"/>
            <a:ext cx="7187398" cy="465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9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663" y="464320"/>
            <a:ext cx="7383567" cy="757729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b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663" y="1128045"/>
            <a:ext cx="8631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situation (covid-19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 purpose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factories are situated in urban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Well-facilitated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hospitals are located in urban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</a:t>
            </a:r>
          </a:p>
        </p:txBody>
      </p:sp>
    </p:spTree>
    <p:extLst>
      <p:ext uri="{BB962C8B-B14F-4D97-AF65-F5344CB8AC3E}">
        <p14:creationId xmlns:p14="http://schemas.microsoft.com/office/powerpoint/2010/main" val="14374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49" y="0"/>
            <a:ext cx="8596668" cy="543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6" y="543460"/>
            <a:ext cx="9624973" cy="59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49" y="0"/>
            <a:ext cx="8596668" cy="543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949" y="468643"/>
            <a:ext cx="520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Issue for Owner, Tenant and Guest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6" y="914888"/>
            <a:ext cx="7779566" cy="55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49" y="0"/>
            <a:ext cx="8596668" cy="543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949" y="468643"/>
            <a:ext cx="520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Issue for Admin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2" y="1012103"/>
            <a:ext cx="7295561" cy="554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8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49" y="0"/>
            <a:ext cx="8596668" cy="543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949" y="468643"/>
            <a:ext cx="520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Necessity Issue for Owner, Tenant and Guest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3" y="1012103"/>
            <a:ext cx="8069575" cy="531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49" y="0"/>
            <a:ext cx="8596668" cy="543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949" y="468643"/>
            <a:ext cx="520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Issue for Admin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81" y="1071926"/>
            <a:ext cx="8186870" cy="54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49" y="0"/>
            <a:ext cx="8596668" cy="543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949" y="468643"/>
            <a:ext cx="520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Guide Issue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98" y="1012103"/>
            <a:ext cx="7698652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49" y="0"/>
            <a:ext cx="8596668" cy="543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949" y="468643"/>
            <a:ext cx="520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Blog Issue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84" y="1012102"/>
            <a:ext cx="6841269" cy="52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23" y="122490"/>
            <a:ext cx="8596668" cy="59535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 new roman"/>
              </a:rPr>
              <a:t>ER Diagram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1" t="6600" r="452"/>
          <a:stretch/>
        </p:blipFill>
        <p:spPr>
          <a:xfrm>
            <a:off x="905855" y="717847"/>
            <a:ext cx="8742347" cy="57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6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23" y="122490"/>
            <a:ext cx="8596668" cy="518445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Time new roman"/>
              </a:rPr>
              <a:t>Screenshot for Home Page: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7" b="3634"/>
          <a:stretch/>
        </p:blipFill>
        <p:spPr>
          <a:xfrm>
            <a:off x="529839" y="777666"/>
            <a:ext cx="10058400" cy="52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23" y="122490"/>
            <a:ext cx="8596668" cy="518445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Time new roman"/>
              </a:rPr>
              <a:t>Screenshot for Admin Dashboard Page: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2" b="9223"/>
          <a:stretch/>
        </p:blipFill>
        <p:spPr>
          <a:xfrm>
            <a:off x="395323" y="1068224"/>
            <a:ext cx="10058400" cy="45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663" y="464320"/>
            <a:ext cx="7383567" cy="75772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olution:</a:t>
            </a:r>
            <a:b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758" y="1298961"/>
            <a:ext cx="86312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solve students’ accommodation crisis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solve industrial or other workers’ accommodation crisis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opportunities for better treatment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 budget issue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Relieves the hassle of finding home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3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23" y="122490"/>
            <a:ext cx="8596668" cy="518445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Time new roman"/>
              </a:rPr>
              <a:t>Screenshot for Owner Dashboard Page: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8" b="9827"/>
          <a:stretch/>
        </p:blipFill>
        <p:spPr>
          <a:xfrm>
            <a:off x="495656" y="786212"/>
            <a:ext cx="10058400" cy="44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7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23" y="122490"/>
            <a:ext cx="8596668" cy="518445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Time new roman"/>
              </a:rPr>
              <a:t>Screenshot for Tenant Dashboard Page: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9" b="10734"/>
          <a:stretch/>
        </p:blipFill>
        <p:spPr>
          <a:xfrm>
            <a:off x="649480" y="777667"/>
            <a:ext cx="10058400" cy="45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49" y="0"/>
            <a:ext cx="8596668" cy="5434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6590" y="871671"/>
            <a:ext cx="4836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Database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41" y="1567580"/>
            <a:ext cx="5064851" cy="37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5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332" y="2224755"/>
            <a:ext cx="8596668" cy="13208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91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663" y="464320"/>
            <a:ext cx="7383567" cy="757729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solution:</a:t>
            </a:r>
            <a:b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663" y="1147140"/>
            <a:ext cx="5529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bproperty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related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owner post by himself/herself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owner post by himself/herself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tenant post by himself/herself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tenant post by himself/herself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7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773" y="498504"/>
            <a:ext cx="8596668" cy="783365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6213" y="1478422"/>
            <a:ext cx="84877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and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Tenant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register except guests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create/update/delete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posts for tenants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Tenant can view post which is created by Owner and Admin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Tenant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create/update/delete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for his/her need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Guest users can only view the posts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Guest users don’t have the access to search by location or budget range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users  have access on FAQ option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also provide the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guide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 system will be maintained by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0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773" y="498504"/>
            <a:ext cx="8596668" cy="783365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6213" y="1478422"/>
            <a:ext cx="84877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Tenant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51" y="171806"/>
            <a:ext cx="8596668" cy="66568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1" y="728729"/>
            <a:ext cx="8663219" cy="56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Owner: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71" y="1143680"/>
            <a:ext cx="6962698" cy="462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3" y="88306"/>
            <a:ext cx="8596668" cy="6380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for Tenant: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1" y="1046571"/>
            <a:ext cx="7662481" cy="50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877</TotalTime>
  <Words>410</Words>
  <Application>Microsoft Office PowerPoint</Application>
  <PresentationFormat>Widescreen</PresentationFormat>
  <Paragraphs>100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Time new roman</vt:lpstr>
      <vt:lpstr>Times New Roman</vt:lpstr>
      <vt:lpstr>Trebuchet MS</vt:lpstr>
      <vt:lpstr>Wingdings 3</vt:lpstr>
      <vt:lpstr>Facet</vt:lpstr>
      <vt:lpstr>Welcome To DIGITAL TO-LET SYSTEM(Web project)</vt:lpstr>
      <vt:lpstr>Problem statement: </vt:lpstr>
      <vt:lpstr>Solution: </vt:lpstr>
      <vt:lpstr>Existing solution: </vt:lpstr>
      <vt:lpstr>Features:</vt:lpstr>
      <vt:lpstr>Stakeholders:</vt:lpstr>
      <vt:lpstr>Use case Diagram:</vt:lpstr>
      <vt:lpstr>Use case Diagram for Owner:</vt:lpstr>
      <vt:lpstr>Use case Diagram for Tenant:</vt:lpstr>
      <vt:lpstr>Use case Diagram for Guest:</vt:lpstr>
      <vt:lpstr>Use case Diagram for Admin:</vt:lpstr>
      <vt:lpstr>Activity Diagram :</vt:lpstr>
      <vt:lpstr>Activity Diagram (Cont…):</vt:lpstr>
      <vt:lpstr>Activity Diagram (Cont…):</vt:lpstr>
      <vt:lpstr>Activity Diagram (Cont…):</vt:lpstr>
      <vt:lpstr>Activity Diagram (Cont…):</vt:lpstr>
      <vt:lpstr>Activity Diagram (Cont…):</vt:lpstr>
      <vt:lpstr>Activity Diagram (Cont…):</vt:lpstr>
      <vt:lpstr>Activity Diagram (Cont…):</vt:lpstr>
      <vt:lpstr>Class diagram:</vt:lpstr>
      <vt:lpstr>Sequence diagram:</vt:lpstr>
      <vt:lpstr>Sequence diagram:</vt:lpstr>
      <vt:lpstr>Sequence diagram:</vt:lpstr>
      <vt:lpstr>Sequence diagram:</vt:lpstr>
      <vt:lpstr>Sequence diagram:</vt:lpstr>
      <vt:lpstr>Sequence diagram:</vt:lpstr>
      <vt:lpstr>ER Diagram </vt:lpstr>
      <vt:lpstr>Screenshot for Home Page: </vt:lpstr>
      <vt:lpstr>Screenshot for Admin Dashboard Page: </vt:lpstr>
      <vt:lpstr>Screenshot for Owner Dashboard Page: </vt:lpstr>
      <vt:lpstr>Screenshot for Tenant Dashboard Page: </vt:lpstr>
      <vt:lpstr>Technology:</vt:lpstr>
      <vt:lpstr>PowerPoint Presentation</vt:lpstr>
      <vt:lpstr>Thank you all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DIGITAL TO-LET SYSTEM</dc:title>
  <dc:creator>Nijhum</dc:creator>
  <cp:lastModifiedBy>Nijhum</cp:lastModifiedBy>
  <cp:revision>52</cp:revision>
  <dcterms:created xsi:type="dcterms:W3CDTF">2020-10-26T16:03:48Z</dcterms:created>
  <dcterms:modified xsi:type="dcterms:W3CDTF">2021-01-30T06:57:06Z</dcterms:modified>
</cp:coreProperties>
</file>